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dbc3d9fe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dbc3d9fe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dbc3d9fe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dbc3d9fe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dbc3d9fe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dbc3d9fe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dbc3d9fe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dbc3d9fe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dbc3d9fef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dbc3d9fef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dbc3d9fe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dbc3d9fe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dbc3d9fef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dbc3d9fef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dbc3d9fe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dbc3d9fe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dbc3d9fef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dbc3d9fef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dbc3d9fef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dbc3d9fef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dbc3d9f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dbc3d9f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dbc3d9fef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dbc3d9fef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dbc3d9fe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dbc3d9fe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dbc3d9fef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dbc3d9fe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dbc3d9fef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dbc3d9fef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dbc3d9fef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dbc3d9fef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dbc3d9fef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dbc3d9fef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dbc3d9fe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dbc3d9fe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dbc3d9fef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dbc3d9fef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dbc3d9fef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dbc3d9fef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bc3d9fef_1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bc3d9fef_1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dbc3d9f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dbc3d9f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dbc3d9fef_1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dbc3d9fef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dddfafa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dddfafa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dddfafad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dddfafad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dddfafad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dddfafad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dddfafa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dddfafa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dddfafad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dddfafad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dddfafad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dddfafad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dddfafad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dddfafad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dddfafad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dddfafad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dddfafad5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dddfafad5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dbc3d9f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dbc3d9f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dddfafad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dddfafad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dddfafad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dddfafad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ddfafad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dddfafad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dddfafad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dddfafad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dddfafad5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dddfafad5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dddfafad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dddfafad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dddfafad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dddfafad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dddfafad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dddfafad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ddfafad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ddfafad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dddfafad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dddfafad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dbc3d9fe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dbc3d9fe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dddfafad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dddfafad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dddfafad5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dddfafad5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9dddfafad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9dddfafad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9dddfafad5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9dddfafad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9dddfafad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9dddfafad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9dddfafad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9dddfafad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9dddfafad5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9dddfafad5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dddfafad5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9dddfafad5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9dddfafad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9dddfafad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dddfafad5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dddfafad5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dbc3d9fe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dbc3d9fe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9dddfafad5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9dddfafad5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9dddfafad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9dddfafad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dddfafad5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dddfafad5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9dddfafad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9dddfafad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dddfafad5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9dddfafad5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9dddfafad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9dddfafad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9dddfafad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9dddfafad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9dddfafad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9dddfafad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9dddfafad5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9dddfafad5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9dddfafad5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9dddfafad5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dbc3d9fe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dbc3d9fe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9dddfafad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9dddfafad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9dddfafad5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9dddfafad5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9dddfafad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9dddfafad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9dddfafad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9dddfafad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bc3d9fef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bc3d9fef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dbc3d9fe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dbc3d9fe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7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sec_11_RDS_MariaDB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272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3292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505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26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698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258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515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772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625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14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80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29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483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8003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717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0224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8708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781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996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6462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7713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777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459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320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6618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468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9491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34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23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546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958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173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425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976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2089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103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5116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7827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9126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5609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8753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2740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700" y="152400"/>
            <a:ext cx="833860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366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3217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1803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025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714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1330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037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67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082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823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848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280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270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23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859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518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18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109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7438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52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563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812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9029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226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0826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06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384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479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814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